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8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5897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6200000">
            <a:off x="3878759" y="-905562"/>
            <a:ext cx="1538883" cy="4267202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4400" dirty="0" err="1" smtClean="0"/>
              <a:t>nǐmen</a:t>
            </a:r>
            <a:r>
              <a:rPr lang="en-US" sz="4400" dirty="0" smtClean="0"/>
              <a:t> </a:t>
            </a:r>
            <a:r>
              <a:rPr lang="zh-CN" altLang="en-US" sz="4400" dirty="0" smtClean="0"/>
              <a:t>要吃</a:t>
            </a:r>
            <a:r>
              <a:rPr lang="en-US" sz="4400" dirty="0" smtClean="0"/>
              <a:t> </a:t>
            </a:r>
            <a:r>
              <a:rPr lang="en-US" sz="4400" dirty="0" err="1" smtClean="0"/>
              <a:t>Màidāngláo</a:t>
            </a:r>
            <a:r>
              <a:rPr lang="en-US" sz="4400" dirty="0" smtClean="0"/>
              <a:t> ma？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8229600" cy="58975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3242846" y="-194846"/>
            <a:ext cx="677108" cy="2133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462046" y="643354"/>
            <a:ext cx="677108" cy="609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280946" y="681454"/>
            <a:ext cx="677108" cy="1752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90800" y="685800"/>
            <a:ext cx="2286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hǎo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iti SC Light" charset="0"/>
                <a:ea typeface="Heiti SC Light" charset="0"/>
                <a:cs typeface="Arial" pitchFamily="34" charset="0"/>
              </a:rPr>
              <a:t>，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iti SC Light" charset="0"/>
              <a:ea typeface="Heiti SC Light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wǒ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q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Heiti SC Light" charset="0"/>
                <a:cs typeface="Arial" pitchFamily="34" charset="0"/>
              </a:rPr>
              <a:t>ù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mǎi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.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4690646" y="109954"/>
            <a:ext cx="677108" cy="27432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200" smtClean="0"/>
              <a:t>Xiexie</a:t>
            </a:r>
            <a:r>
              <a:rPr lang="en-US" sz="3200" dirty="0" smtClean="0"/>
              <a:t> </a:t>
            </a:r>
            <a:r>
              <a:rPr lang="en-US" sz="3200" dirty="0" err="1" smtClean="0"/>
              <a:t>shushu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5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799" cy="58213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2967336" y="4465"/>
            <a:ext cx="923330" cy="213360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4800" dirty="0" err="1" smtClean="0"/>
              <a:t>hǎo</a:t>
            </a:r>
            <a:r>
              <a:rPr lang="en-US" sz="4800" dirty="0" smtClean="0"/>
              <a:t> a!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8305800" cy="58975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6200000">
            <a:off x="4843047" y="567153"/>
            <a:ext cx="677108" cy="213360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321625" y="460177"/>
            <a:ext cx="615553" cy="91439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992470" y="-572869"/>
            <a:ext cx="1292662" cy="3657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/>
              <a:t>中</a:t>
            </a:r>
            <a:r>
              <a:rPr lang="en-US" sz="3600" dirty="0" err="1" smtClean="0"/>
              <a:t>guó</a:t>
            </a:r>
            <a:r>
              <a:rPr lang="en-US" sz="3600" dirty="0" smtClean="0"/>
              <a:t> </a:t>
            </a:r>
            <a:r>
              <a:rPr lang="en-US" sz="3600" dirty="0" err="1" smtClean="0"/>
              <a:t>yě</a:t>
            </a:r>
            <a:r>
              <a:rPr lang="zh-CN" altLang="en-US" sz="3600" dirty="0" smtClean="0"/>
              <a:t>有</a:t>
            </a:r>
            <a:r>
              <a:rPr lang="en-US" sz="3600" dirty="0" smtClean="0"/>
              <a:t> </a:t>
            </a:r>
            <a:r>
              <a:rPr lang="en-US" sz="3600" dirty="0" err="1" smtClean="0"/>
              <a:t>Màidāngláo</a:t>
            </a:r>
            <a:r>
              <a:rPr lang="en-US" sz="3600" dirty="0" smtClean="0"/>
              <a:t> ma？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82296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533400"/>
            <a:ext cx="3733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有</a:t>
            </a:r>
            <a:r>
              <a:rPr lang="en-US" sz="4000" dirty="0" smtClean="0"/>
              <a:t>ā, </a:t>
            </a:r>
            <a:r>
              <a:rPr lang="zh-CN" altLang="en-US" sz="4000" dirty="0" smtClean="0"/>
              <a:t>大</a:t>
            </a:r>
            <a:r>
              <a:rPr lang="en-US" sz="4000" dirty="0" smtClean="0"/>
              <a:t> </a:t>
            </a:r>
            <a:r>
              <a:rPr lang="en-US" sz="4000" dirty="0" err="1" smtClean="0"/>
              <a:t>wěi</a:t>
            </a:r>
            <a:r>
              <a:rPr lang="en-US" sz="4000" dirty="0" smtClean="0"/>
              <a:t> </a:t>
            </a:r>
            <a:r>
              <a:rPr lang="en-US" sz="4000" dirty="0" err="1" smtClean="0"/>
              <a:t>nǐ</a:t>
            </a:r>
            <a:r>
              <a:rPr lang="zh-CN" altLang="en-US" sz="4000" dirty="0" smtClean="0"/>
              <a:t>要吃</a:t>
            </a:r>
            <a:r>
              <a:rPr lang="en-US" sz="4000" dirty="0" err="1" smtClean="0"/>
              <a:t>shénme</a:t>
            </a:r>
            <a:r>
              <a:rPr lang="en-US" sz="4000" dirty="0" smtClean="0"/>
              <a:t>？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0"/>
            <a:ext cx="83058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4919247" y="447114"/>
            <a:ext cx="677108" cy="198120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420969" y="-153768"/>
            <a:ext cx="1292662" cy="251459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600" dirty="0" err="1" smtClean="0"/>
              <a:t>wǒ</a:t>
            </a:r>
            <a:r>
              <a:rPr lang="zh-CN" altLang="en-US" sz="3600" dirty="0" smtClean="0"/>
              <a:t>要吃</a:t>
            </a:r>
            <a:r>
              <a:rPr lang="en-US" sz="3600" dirty="0" err="1" smtClean="0"/>
              <a:t>hànbǎobāo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0"/>
            <a:ext cx="8305800" cy="58975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6200000">
            <a:off x="2054423" y="1145976"/>
            <a:ext cx="615553" cy="609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981200" y="228600"/>
            <a:ext cx="434340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 smtClean="0"/>
              <a:t>Wǒ</a:t>
            </a:r>
            <a:r>
              <a:rPr lang="en-US" sz="3600" dirty="0" smtClean="0"/>
              <a:t> </a:t>
            </a:r>
            <a:r>
              <a:rPr lang="en-US" sz="3600" dirty="0" err="1" smtClean="0"/>
              <a:t>yě</a:t>
            </a:r>
            <a:r>
              <a:rPr lang="en-US" sz="3600" dirty="0" smtClean="0"/>
              <a:t> </a:t>
            </a:r>
            <a:r>
              <a:rPr lang="zh-CN" altLang="en-US" sz="3600" dirty="0" smtClean="0"/>
              <a:t>要</a:t>
            </a:r>
            <a:r>
              <a:rPr lang="en-US" sz="3600" dirty="0" smtClean="0"/>
              <a:t> </a:t>
            </a:r>
            <a:r>
              <a:rPr lang="en-US" sz="3600" dirty="0" err="1" smtClean="0"/>
              <a:t>hànbǎobāo，hái</a:t>
            </a:r>
            <a:r>
              <a:rPr lang="en-US" sz="3600" dirty="0" smtClean="0"/>
              <a:t> </a:t>
            </a:r>
            <a:r>
              <a:rPr lang="zh-CN" altLang="en-US" sz="3600" dirty="0" smtClean="0"/>
              <a:t>有</a:t>
            </a:r>
            <a:r>
              <a:rPr lang="en-US" sz="3600" dirty="0" smtClean="0"/>
              <a:t> </a:t>
            </a:r>
            <a:r>
              <a:rPr lang="en-US" sz="3600" dirty="0" err="1" smtClean="0"/>
              <a:t>yī</a:t>
            </a:r>
            <a:r>
              <a:rPr lang="en-US" sz="3600" dirty="0" smtClean="0"/>
              <a:t> </a:t>
            </a:r>
            <a:r>
              <a:rPr lang="en-US" sz="3600" dirty="0" err="1" smtClean="0"/>
              <a:t>fèn</a:t>
            </a:r>
            <a:r>
              <a:rPr lang="en-US" sz="3600" dirty="0" smtClean="0"/>
              <a:t> </a:t>
            </a:r>
            <a:r>
              <a:rPr lang="en-US" sz="3600" dirty="0" err="1" smtClean="0"/>
              <a:t>shǔtiáo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799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3700046" y="-347246"/>
            <a:ext cx="677108" cy="22860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661948" y="422075"/>
            <a:ext cx="677108" cy="2057403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43200" y="609600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 smtClean="0"/>
              <a:t>nǐmen</a:t>
            </a:r>
            <a:r>
              <a:rPr lang="zh-CN" altLang="en-US" sz="3200" dirty="0" smtClean="0"/>
              <a:t>要喝</a:t>
            </a:r>
            <a:r>
              <a:rPr lang="en-US" sz="3200" dirty="0" smtClean="0"/>
              <a:t> </a:t>
            </a:r>
            <a:r>
              <a:rPr lang="en-US" sz="3200" dirty="0" err="1" smtClean="0"/>
              <a:t>shénme</a:t>
            </a:r>
            <a:r>
              <a:rPr lang="en-US" sz="3200" dirty="0" smtClean="0"/>
              <a:t>？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2557046" y="262354"/>
            <a:ext cx="677108" cy="7620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928645" y="-423445"/>
            <a:ext cx="677108" cy="213359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623850" y="338554"/>
            <a:ext cx="677108" cy="2133602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90800" y="533401"/>
            <a:ext cx="31242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 smtClean="0"/>
              <a:t>wǒ</a:t>
            </a:r>
            <a:r>
              <a:rPr lang="en-US" sz="3600" dirty="0" smtClean="0"/>
              <a:t> </a:t>
            </a:r>
            <a:r>
              <a:rPr lang="zh-CN" altLang="en-US" sz="3600" dirty="0" smtClean="0"/>
              <a:t>要</a:t>
            </a:r>
            <a:r>
              <a:rPr lang="en-US" sz="3600" dirty="0" smtClean="0"/>
              <a:t> </a:t>
            </a:r>
            <a:r>
              <a:rPr lang="en-US" sz="3600" dirty="0" err="1" smtClean="0"/>
              <a:t>kělè</a:t>
            </a:r>
            <a:r>
              <a:rPr lang="en-US" sz="3600" dirty="0" smtClean="0"/>
              <a:t>，</a:t>
            </a:r>
            <a:r>
              <a:rPr lang="zh-CN" altLang="en-US" sz="3600" dirty="0" smtClean="0"/>
              <a:t>小</a:t>
            </a:r>
            <a:r>
              <a:rPr lang="en-US" sz="3600" dirty="0" smtClean="0"/>
              <a:t> </a:t>
            </a:r>
            <a:r>
              <a:rPr lang="en-US" sz="3600" dirty="0" err="1" smtClean="0"/>
              <a:t>bēi</a:t>
            </a:r>
            <a:r>
              <a:rPr lang="en-US" sz="3600" dirty="0" smtClean="0"/>
              <a:t> de.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4740416" y="-275392"/>
            <a:ext cx="1415772" cy="2971802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4000" dirty="0" err="1" smtClean="0"/>
              <a:t>wǒ</a:t>
            </a:r>
            <a:r>
              <a:rPr lang="zh-CN" altLang="en-US" sz="4000" dirty="0" smtClean="0"/>
              <a:t>要</a:t>
            </a:r>
            <a:r>
              <a:rPr lang="en-US" sz="4000" dirty="0" err="1" smtClean="0"/>
              <a:t>guǒzhī</a:t>
            </a:r>
            <a:r>
              <a:rPr lang="en-US" sz="4000" dirty="0" smtClean="0"/>
              <a:t>, </a:t>
            </a:r>
            <a:r>
              <a:rPr lang="zh-CN" altLang="en-US" sz="4000" dirty="0" smtClean="0"/>
              <a:t>大</a:t>
            </a:r>
            <a:r>
              <a:rPr lang="en-US" sz="4000" dirty="0" err="1" smtClean="0"/>
              <a:t>bēi</a:t>
            </a:r>
            <a:r>
              <a:rPr lang="en-US" sz="4000" dirty="0" smtClean="0"/>
              <a:t> de.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70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College of the Holy Cross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College of the Holy Cross</dc:creator>
  <cp:lastModifiedBy>k_chang</cp:lastModifiedBy>
  <cp:revision>22</cp:revision>
  <dcterms:created xsi:type="dcterms:W3CDTF">2012-07-31T19:19:40Z</dcterms:created>
  <dcterms:modified xsi:type="dcterms:W3CDTF">2012-09-07T16:04:44Z</dcterms:modified>
</cp:coreProperties>
</file>